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79" r:id="rId4"/>
    <p:sldId id="280" r:id="rId5"/>
    <p:sldId id="260" r:id="rId6"/>
    <p:sldId id="276" r:id="rId7"/>
    <p:sldId id="261" r:id="rId8"/>
    <p:sldId id="263" r:id="rId9"/>
    <p:sldId id="272" r:id="rId10"/>
    <p:sldId id="264" r:id="rId11"/>
    <p:sldId id="265" r:id="rId12"/>
    <p:sldId id="262" r:id="rId13"/>
    <p:sldId id="266" r:id="rId14"/>
    <p:sldId id="267" r:id="rId15"/>
    <p:sldId id="268" r:id="rId16"/>
    <p:sldId id="273" r:id="rId17"/>
    <p:sldId id="269" r:id="rId18"/>
    <p:sldId id="270" r:id="rId19"/>
    <p:sldId id="271" r:id="rId20"/>
    <p:sldId id="278" r:id="rId21"/>
    <p:sldId id="281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7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0C9E0-8057-4AAA-80D2-16AD6FF21AF0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A936D-4682-46F6-92E2-C8334B570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5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A936D-4682-46F6-92E2-C8334B5701E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15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7E89-3A88-A55B-DFF1-8EF5AC03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CB566-2D04-406A-2425-2520D3E9D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DE0E-B181-7B1D-9EA5-FBC17275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06A16-6933-46B8-5272-0FDAB7EFA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D13CA-244E-CF85-CF99-6D656932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263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2E0E-4F4C-9FB2-F841-A695E425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5061C-CC30-BFF0-E72C-A57B7860B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C4761-D783-25E7-89A6-843D7BA24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7B445-9F40-E695-C484-5EAE2D6A4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ACDC-3ADD-3608-1B53-F1437C2C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9994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5FB2-364C-B8A6-8AC5-95A7288C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03EBB-8456-7695-4C09-F8A24AA81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4B95C-2643-F535-5C42-3B807CE1C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BBA7F-3E1E-0C99-991F-90F4F3F3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EF62C-103F-0B22-0369-3389FEB2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29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B0E3-38EA-A437-EC43-1646E4A3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81A98-0CC1-F965-E584-4A01AEDC1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61550-874C-079A-CF47-51AB90604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13CCF-8C1C-A5D3-24AD-64EB1E54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5E56C-490E-CE95-03EC-611F0A09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26396-856A-6D93-57E6-C9EA80E2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4146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CCD6-BBF3-38A3-5D92-908EDD1E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67D7E-8BE6-FD96-4B65-3D55BFB27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CFA94-7004-0DC8-C309-97E009A5C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08E78-C759-FF5D-1D87-08F66D737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451AA-7CBE-A234-FAD7-B81155C3C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D51C8-A171-718B-A386-E1EED102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7EA14-BAAD-4CE1-6450-8D46BC71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69504-C171-18BD-2685-FBCFC30E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6693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73FB-DD89-61A6-50C6-79834BB1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8B784-5382-529E-66F3-70582832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360E1-1AE9-F048-FF77-AAF5FA64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1B789-88EE-363F-32EE-17A3486B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0599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EA76A-7842-8E3F-6E43-617D7FFB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30A9E-C945-AC37-63B7-16570BDC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D7038-D8FE-0CBF-9FB3-31E6E628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686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A5B7-E037-3993-1493-262D17AE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E894-BCCD-DF16-4B1C-B6A3BE7D0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69D02-0DBB-5E41-CA67-E3C54DEAC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74E63-94C9-EF39-BFBB-5114D404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BDF4D-9F85-AC91-DD93-52DC21B9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DEDBB-C718-A831-08EB-FAB9E940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660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7C2C-865B-DC47-7A3C-8FB3C2795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83DEE2-A915-F9AA-71DF-395731896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C8627-2B75-1D5B-3885-6B097D94A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2F701-4E82-E906-AE36-3D850B71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80FC3-0FAD-C1F9-37DA-08DFABDE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771D6-A223-085F-D6E9-41E230F1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2517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C226-1825-E46B-C8A1-896A901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7B618-02A2-9376-9CE2-8EAE7AB86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AC147-B4E1-5AE5-8A09-579E28C3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61F55-F707-4572-BE0C-F7CDF5E9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E1CA8-9AF4-2394-E949-5965F7EB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6785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B9B70-F921-9F67-7D8A-E4AD4ADE0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6F296-6695-D525-C03E-AC0C63B60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FF079-3BAA-E23C-35DB-101394A33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A7FD7-E558-D83B-042D-48F5EB90A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7E052-651F-AF1A-9445-7B98FFDE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8136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0E1EB7-F9A2-7FBA-1150-753237DE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924DC-658B-3BBA-DE3D-6C4BE233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B2BCE-573C-A050-79C9-A7E18A88F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BA8E5-4083-47F6-894C-1594A98D6F65}" type="datetimeFigureOut">
              <a:rPr lang="en-CA" smtClean="0"/>
              <a:t>2024-06-18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51429-7472-21B8-7252-42E2DE4EA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AE574-FFED-2F58-7AE6-A77B8A26E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1A026-16C2-4C17-ADEF-4A4BB09E76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2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syda.org/" TargetMode="External"/><Relationship Id="rId2" Type="http://schemas.openxmlformats.org/officeDocument/2006/relationships/hyperlink" Target="https://www.astrasoccer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7ISMpwFkec?si=HimDNfmSpSonwJ29" TargetMode="External"/><Relationship Id="rId2" Type="http://schemas.openxmlformats.org/officeDocument/2006/relationships/hyperlink" Target="https://youtu.be/o7ISMpwFkec?si=Goawp9BG4x9s-4z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ortplan.net/drills/Football/Conditioned-games/Transition-Game-F602102.jsp?e=36389&amp;utm_source=cm&amp;utm_medium=email&amp;utm_campaign=journeyFootball44" TargetMode="External"/><Relationship Id="rId2" Type="http://schemas.openxmlformats.org/officeDocument/2006/relationships/hyperlink" Target="https://app.thecoachingmanual.com/Session/26511?utm_source=TCM+Production&amp;utm_campaign=460827db7f-EMAIL_CAMPAIGN_2020_09_09_12_00_COPY_01&amp;utm_medium=email&amp;utm_term=0_afa0f22b33-460827db7f-83947893&amp;mc_cid=460827db7f&amp;mc_eid=4b65bd0646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A3AF-2D01-A09A-BB17-A4706D17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894" y="802298"/>
            <a:ext cx="11380423" cy="2541431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Jka</a:t>
            </a:r>
            <a:r>
              <a:rPr lang="en-CA" dirty="0"/>
              <a:t> </a:t>
            </a:r>
            <a:r>
              <a:rPr lang="en-CA" dirty="0">
                <a:solidFill>
                  <a:srgbClr val="FFC000"/>
                </a:solidFill>
              </a:rPr>
              <a:t>Soccer</a:t>
            </a:r>
            <a:r>
              <a:rPr lang="en-CA" dirty="0"/>
              <a:t> </a:t>
            </a:r>
            <a:r>
              <a:rPr lang="en-CA" dirty="0">
                <a:solidFill>
                  <a:srgbClr val="FFC000"/>
                </a:solidFill>
              </a:rPr>
              <a:t>Solutions </a:t>
            </a:r>
            <a:r>
              <a:rPr lang="en-CA" dirty="0">
                <a:solidFill>
                  <a:schemeClr val="accent1"/>
                </a:solidFill>
              </a:rPr>
              <a:t>logo &amp; Pics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92731-9084-D7F0-2945-AA70CEA1A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000" b="1" dirty="0">
                <a:solidFill>
                  <a:srgbClr val="0070C0"/>
                </a:solidFill>
              </a:rPr>
              <a:t>Joseph Kolawole abon</a:t>
            </a:r>
          </a:p>
        </p:txBody>
      </p:sp>
    </p:spTree>
    <p:extLst>
      <p:ext uri="{BB962C8B-B14F-4D97-AF65-F5344CB8AC3E}">
        <p14:creationId xmlns:p14="http://schemas.microsoft.com/office/powerpoint/2010/main" val="292494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AE407-8494-8461-EF98-D3884D51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487" y="661012"/>
            <a:ext cx="7171979" cy="49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FFF78-5E6E-B7E8-C66E-551439E8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33738" y="482963"/>
            <a:ext cx="4822644" cy="2702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66E9A-8E6F-05BE-866B-6A70E04FB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382" y="0"/>
            <a:ext cx="3668617" cy="3668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52FEDC-A221-DFE5-B4E8-4E0A70B41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8" y="3429000"/>
            <a:ext cx="5713164" cy="32136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BE6310-64B2-D268-AF96-D72CC977A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645" y="3175612"/>
            <a:ext cx="3668617" cy="36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8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77161-A193-095F-5BEA-E83A8556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18" y="1063816"/>
            <a:ext cx="8293253" cy="46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04F18-FB2B-68D4-E6F0-45F5B0DA7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828" y="944696"/>
            <a:ext cx="8833079" cy="496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9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57945-84FD-BB8B-0375-48B4952D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43" y="834526"/>
            <a:ext cx="7832992" cy="444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06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3B552-66F8-5188-E6C9-19896168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88" y="326378"/>
            <a:ext cx="5960125" cy="59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6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D8CB0-80C0-E6FE-A14E-69DD35C3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33400"/>
            <a:ext cx="10287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48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58D29-EBEF-30DE-20E7-1EB657AB0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43" y="947451"/>
            <a:ext cx="7594294" cy="468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26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5FF3E-7097-44AC-7D90-7104EAED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8" b="12415"/>
          <a:stretch/>
        </p:blipFill>
        <p:spPr>
          <a:xfrm>
            <a:off x="2223571" y="823512"/>
            <a:ext cx="7744858" cy="44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58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5811-1347-434D-2AA4-22755B44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39" y="365125"/>
            <a:ext cx="11622795" cy="1325563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accent6"/>
                </a:solidFill>
                <a:latin typeface="Bauhaus 93" panose="04030905020B02020C02" pitchFamily="82" charset="0"/>
              </a:rPr>
              <a:t>VIEW WEBSITES FOR BETTER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6EEE0-252A-C22E-A2C0-ECF0BF1E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42" y="1575412"/>
            <a:ext cx="10869057" cy="4917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1"/>
                </a:solidFill>
                <a:latin typeface="Arial Black" panose="020B0A04020102020204" pitchFamily="34" charset="0"/>
              </a:rPr>
              <a:t>Astra Soccer ACADEMY</a:t>
            </a:r>
          </a:p>
          <a:p>
            <a:pPr marL="0" indent="0">
              <a:buNone/>
            </a:pPr>
            <a:r>
              <a:rPr lang="en-CA" dirty="0">
                <a:hlinkClick r:id="rId2"/>
              </a:rPr>
              <a:t>https://www.astrasoccer.ca/</a:t>
            </a:r>
            <a:r>
              <a:rPr lang="en-CA" dirty="0"/>
              <a:t> </a:t>
            </a:r>
          </a:p>
          <a:p>
            <a:pPr marL="0" indent="0">
              <a:buNone/>
            </a:pPr>
            <a:endParaRPr lang="en-CA" dirty="0"/>
          </a:p>
          <a:p>
            <a:endParaRPr lang="en-CA" b="1" dirty="0"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CA" b="1" dirty="0"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CA" sz="3200" dirty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  <a:hlinkClick r:id="rId3"/>
              </a:rPr>
              <a:t>https://esyda.org/</a:t>
            </a:r>
            <a:r>
              <a:rPr lang="en-CA" sz="3200" dirty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4CFE5-90FC-250E-EFFE-8011D4714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5" y="3229444"/>
            <a:ext cx="3668616" cy="892452"/>
          </a:xfrm>
          <a:prstGeom prst="rect">
            <a:avLst/>
          </a:prstGeom>
        </p:spPr>
      </p:pic>
      <p:pic>
        <p:nvPicPr>
          <p:cNvPr id="1026" name="Picture 2" descr="ASTRA Soccer academy">
            <a:extLst>
              <a:ext uri="{FF2B5EF4-FFF2-40B4-BE49-F238E27FC236}">
                <a16:creationId xmlns:a16="http://schemas.microsoft.com/office/drawing/2014/main" id="{9D940B0E-7405-9F5C-F47F-47262C30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30" y="1825625"/>
            <a:ext cx="1048438" cy="104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17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50E3-84AE-DA8B-B45E-756BA193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SOCCER COACHING EDUCATION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CB028-8163-C780-E451-A13AE27E6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OHIO UNIVERSITY COACHING EDUCATION</a:t>
            </a:r>
          </a:p>
          <a:p>
            <a:pPr marL="0" indent="0">
              <a:buNone/>
            </a:pPr>
            <a:r>
              <a:rPr lang="en-CA" dirty="0">
                <a:hlinkClick r:id="rId2"/>
              </a:rPr>
              <a:t>https://youtu.be/o7ISMpwFkec?si=Goawp9BG4x9s-4zO</a:t>
            </a:r>
            <a:r>
              <a:rPr lang="en-CA" dirty="0"/>
              <a:t> </a:t>
            </a:r>
          </a:p>
          <a:p>
            <a:pPr marL="0" indent="0">
              <a:buNone/>
            </a:pPr>
            <a:r>
              <a:rPr lang="en-CA" dirty="0">
                <a:hlinkClick r:id="rId3"/>
              </a:rPr>
              <a:t>https://youtu.be/o7ISMpwFkec?si=HimDNfmSpSonwJ29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3807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895F-55C8-D663-1EB0-F890404F3E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FFC000"/>
                </a:solidFill>
                <a:latin typeface="Amasis MT Pro" panose="02040504050005020304" pitchFamily="18" charset="0"/>
              </a:rPr>
              <a:t>Designing Soccer Coaching Programs for Selling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B8B27-0B06-CA65-F15B-D6DB527AB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26900"/>
            <a:ext cx="9144000" cy="3004469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684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E3EE-2BB4-63A4-0D63-15F57390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Agency FB" panose="020B0503020202020204" pitchFamily="34" charset="0"/>
              </a:rPr>
              <a:t>I want to do something like this too!!!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3A8FA-D1E2-4AAA-5A21-40B7E9BA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24" y="1690688"/>
            <a:ext cx="11424492" cy="4486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b="1" dirty="0">
                <a:solidFill>
                  <a:srgbClr val="00B050"/>
                </a:solidFill>
              </a:rPr>
              <a:t>The Coaching Manual</a:t>
            </a:r>
          </a:p>
          <a:p>
            <a:r>
              <a:rPr lang="en-CA" dirty="0">
                <a:hlinkClick r:id="rId2"/>
              </a:rPr>
              <a:t>https://app.thecoachingmanual.com/Session/26511?utm_source=TCM+Production&amp;utm_campaign=460827db7f-EMAIL_CAMPAIGN_2020_09_09_12_00_COPY_01&amp;utm_medium=email&amp;utm_term=0_afa0f22b33-460827db7f-83947893&amp;mc_cid=460827db7f&amp;mc_eid=4b65bd0646</a:t>
            </a:r>
            <a:endParaRPr lang="en-CA" dirty="0"/>
          </a:p>
          <a:p>
            <a:r>
              <a:rPr lang="en-CA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Sportplan -Football</a:t>
            </a:r>
          </a:p>
          <a:p>
            <a:pPr marL="0" indent="0">
              <a:buNone/>
            </a:pPr>
            <a:r>
              <a:rPr lang="en-CA" dirty="0">
                <a:hlinkClick r:id="rId3"/>
              </a:rPr>
              <a:t>https://www.sportplan.net/drills/Football/Conditioned-games/Transition-Game-F602102.jsp?e=36389&amp;utm_source=cm&amp;utm_medium=email&amp;utm_campaign=journeyFootball44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06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74598-7567-E609-1E33-A4BD6E38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852492" cy="3494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CB486-54F7-6CEF-58AB-870354397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603" y="2712549"/>
            <a:ext cx="6573398" cy="3747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F7DE20-26F7-242F-275D-13B899E0F304}"/>
              </a:ext>
            </a:extLst>
          </p:cNvPr>
          <p:cNvSpPr txBox="1"/>
          <p:nvPr/>
        </p:nvSpPr>
        <p:spPr>
          <a:xfrm>
            <a:off x="132203" y="4034794"/>
            <a:ext cx="54092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Ohio University's Master's in Soccer Coaching Education</a:t>
            </a:r>
          </a:p>
        </p:txBody>
      </p:sp>
    </p:spTree>
    <p:extLst>
      <p:ext uri="{BB962C8B-B14F-4D97-AF65-F5344CB8AC3E}">
        <p14:creationId xmlns:p14="http://schemas.microsoft.com/office/powerpoint/2010/main" val="394006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134ADE-D666-7199-6321-CAFD97139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1108" r="16157" b="39675"/>
          <a:stretch/>
        </p:blipFill>
        <p:spPr bwMode="auto">
          <a:xfrm>
            <a:off x="7737606" y="1003134"/>
            <a:ext cx="1361132" cy="1288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B835A1-B6DE-DCBC-20D6-9F5B86233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9568" r="16769" b="35099"/>
          <a:stretch/>
        </p:blipFill>
        <p:spPr>
          <a:xfrm>
            <a:off x="7086324" y="2237024"/>
            <a:ext cx="2012414" cy="24608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 descr="Soccer Ball, Of Football Cup 2022, Fifa World Cup, Qatar, 46% OFF">
            <a:extLst>
              <a:ext uri="{FF2B5EF4-FFF2-40B4-BE49-F238E27FC236}">
                <a16:creationId xmlns:a16="http://schemas.microsoft.com/office/drawing/2014/main" id="{BEDE5EB9-9A8E-6E99-AC8B-38E9335067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4" t="15493" r="19117" b="18718"/>
          <a:stretch/>
        </p:blipFill>
        <p:spPr bwMode="auto">
          <a:xfrm>
            <a:off x="1557460" y="1233889"/>
            <a:ext cx="2397921" cy="23087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2" descr="Jka Images – Browse 110 Stock Photos, Vectors, and Video | Adobe Stock">
            <a:extLst>
              <a:ext uri="{FF2B5EF4-FFF2-40B4-BE49-F238E27FC236}">
                <a16:creationId xmlns:a16="http://schemas.microsoft.com/office/drawing/2014/main" id="{23B66122-5BB0-20DD-AB9A-A0F1C256F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7" t="14496" r="10811" b="8057"/>
          <a:stretch/>
        </p:blipFill>
        <p:spPr bwMode="auto">
          <a:xfrm>
            <a:off x="2756420" y="1714500"/>
            <a:ext cx="2941179" cy="190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8CC2E-1F56-D737-305A-C54B355AAC0E}"/>
              </a:ext>
            </a:extLst>
          </p:cNvPr>
          <p:cNvSpPr txBox="1"/>
          <p:nvPr/>
        </p:nvSpPr>
        <p:spPr>
          <a:xfrm>
            <a:off x="3955381" y="2790710"/>
            <a:ext cx="1505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Soccer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 Solutions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B480F-4E6E-FFDD-A2EF-68D1780F672C}"/>
              </a:ext>
            </a:extLst>
          </p:cNvPr>
          <p:cNvSpPr txBox="1"/>
          <p:nvPr/>
        </p:nvSpPr>
        <p:spPr>
          <a:xfrm>
            <a:off x="1222872" y="4328584"/>
            <a:ext cx="4781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kern="100" dirty="0">
                <a:solidFill>
                  <a:srgbClr val="0070C0"/>
                </a:solidFill>
                <a:effectLst/>
                <a:latin typeface="Brush Script MT" panose="0306080204040607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JKA</a:t>
            </a:r>
            <a:r>
              <a:rPr lang="en-CA" sz="2400" kern="100" dirty="0">
                <a:solidFill>
                  <a:srgbClr val="0070C0"/>
                </a:solidFill>
                <a:latin typeface="Brush Script MT" panose="0306080204040607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b="1" kern="100" dirty="0">
                <a:solidFill>
                  <a:srgbClr val="0070C0"/>
                </a:solidFill>
                <a:effectLst/>
                <a:latin typeface="Brush Script MT" panose="0306080204040607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SOCCER</a:t>
            </a:r>
            <a:r>
              <a:rPr lang="en-CA" sz="2400" kern="100" dirty="0">
                <a:solidFill>
                  <a:srgbClr val="0070C0"/>
                </a:solidFill>
                <a:latin typeface="Brush Script MT" panose="0306080204040607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b="1" kern="100" dirty="0">
                <a:solidFill>
                  <a:srgbClr val="0070C0"/>
                </a:solidFill>
                <a:effectLst/>
                <a:latin typeface="Brush Script MT" panose="0306080204040607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SOLUTIONS.COM</a:t>
            </a:r>
            <a:endParaRPr lang="en-CA" sz="2400" kern="100" dirty="0">
              <a:solidFill>
                <a:srgbClr val="0070C0"/>
              </a:solidFill>
              <a:effectLst/>
              <a:latin typeface="Brush Script MT" panose="030608020404060703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9CF6ED-8741-0500-B517-9A54F8B941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89" t="1125" r="7162" b="6506"/>
          <a:stretch/>
        </p:blipFill>
        <p:spPr>
          <a:xfrm>
            <a:off x="8519615" y="4697917"/>
            <a:ext cx="1564030" cy="19940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47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8499E-C158-73CF-6A1B-976763901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10" y="0"/>
            <a:ext cx="3222434" cy="4296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7C0265-722A-2008-4EF2-DEA0A84E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461" y="1685580"/>
            <a:ext cx="2819401" cy="37592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838FB8-5E62-A9EA-FDE6-B4B91618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488" y="1549399"/>
            <a:ext cx="3542842" cy="47237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373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A0B83-D67E-21C1-E234-98A51912C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29077" r="10200"/>
          <a:stretch/>
        </p:blipFill>
        <p:spPr>
          <a:xfrm>
            <a:off x="8743721" y="1994054"/>
            <a:ext cx="3448279" cy="4863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53E294-9C0B-821E-9EC4-24DC546BF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9" t="47873" r="14698" b="3614"/>
          <a:stretch/>
        </p:blipFill>
        <p:spPr>
          <a:xfrm>
            <a:off x="947451" y="0"/>
            <a:ext cx="8108414" cy="332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A4B3C-18AF-FEB4-5C16-D72C8E251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16"/>
          <a:stretch/>
        </p:blipFill>
        <p:spPr>
          <a:xfrm>
            <a:off x="3338963" y="3327094"/>
            <a:ext cx="5404758" cy="25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4D5A3-8411-7790-7E21-EF4FC9B4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42" y="1115458"/>
            <a:ext cx="8601915" cy="46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1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2B443F-A111-AB33-F0B5-904486339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03" y="684877"/>
            <a:ext cx="8593157" cy="54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9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EF4ABD-B591-BAF4-4A94-FCD0ADC1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45" y="1178805"/>
            <a:ext cx="9805012" cy="39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413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{6630B241-999F-4E24-84A5-0F164C74A394}tf10001114</Template>
  <TotalTime>22526</TotalTime>
  <Words>196</Words>
  <Application>Microsoft Office PowerPoint</Application>
  <PresentationFormat>Widescreen</PresentationFormat>
  <Paragraphs>24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Agency FB</vt:lpstr>
      <vt:lpstr>Aharoni</vt:lpstr>
      <vt:lpstr>Amasis MT Pro</vt:lpstr>
      <vt:lpstr>Arial</vt:lpstr>
      <vt:lpstr>Arial Black</vt:lpstr>
      <vt:lpstr>Bauhaus 93</vt:lpstr>
      <vt:lpstr>Brush Script MT</vt:lpstr>
      <vt:lpstr>Calibri</vt:lpstr>
      <vt:lpstr>Calibri Light</vt:lpstr>
      <vt:lpstr>Gill Sans MT</vt:lpstr>
      <vt:lpstr>Roboto</vt:lpstr>
      <vt:lpstr>Gallery</vt:lpstr>
      <vt:lpstr>Office Theme</vt:lpstr>
      <vt:lpstr>Jka Soccer Solutions logo &amp; Pics</vt:lpstr>
      <vt:lpstr>SOCCER COACHING EDUCATION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 WEBSITES FOR BETTER UNDERSTANDING</vt:lpstr>
      <vt:lpstr>Designing Soccer Coaching Programs for Selling</vt:lpstr>
      <vt:lpstr>I want to do something like this too!!!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Abon</dc:creator>
  <cp:lastModifiedBy>Joseph Abon</cp:lastModifiedBy>
  <cp:revision>7</cp:revision>
  <dcterms:created xsi:type="dcterms:W3CDTF">2024-06-05T19:33:02Z</dcterms:created>
  <dcterms:modified xsi:type="dcterms:W3CDTF">2024-06-22T22:05:20Z</dcterms:modified>
</cp:coreProperties>
</file>